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72" r:id="rId2"/>
    <p:sldId id="437" r:id="rId3"/>
    <p:sldId id="438" r:id="rId4"/>
    <p:sldId id="439" r:id="rId5"/>
    <p:sldId id="440" r:id="rId6"/>
    <p:sldId id="441" r:id="rId7"/>
    <p:sldId id="443" r:id="rId8"/>
    <p:sldId id="442" r:id="rId9"/>
    <p:sldId id="37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84BD00"/>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4" autoAdjust="0"/>
    <p:restoredTop sz="94622" autoAdjust="0"/>
  </p:normalViewPr>
  <p:slideViewPr>
    <p:cSldViewPr>
      <p:cViewPr varScale="1">
        <p:scale>
          <a:sx n="93" d="100"/>
          <a:sy n="93" d="100"/>
        </p:scale>
        <p:origin x="-12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92A82B-0A61-476E-A5F3-F7A1D0F371E1}" type="datetimeFigureOut">
              <a:rPr lang="ru-RU" smtClean="0"/>
              <a:t>06.08.16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FD1768-3E8F-4019-A4B3-F3E58F95B3D3}" type="slidenum">
              <a:rPr lang="ru-RU" smtClean="0"/>
              <a:t>‹#›</a:t>
            </a:fld>
            <a:endParaRPr lang="ru-RU"/>
          </a:p>
        </p:txBody>
      </p:sp>
    </p:spTree>
    <p:extLst>
      <p:ext uri="{BB962C8B-B14F-4D97-AF65-F5344CB8AC3E}">
        <p14:creationId xmlns:p14="http://schemas.microsoft.com/office/powerpoint/2010/main" val="1749194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3CD62-06B3-4AC9-A51B-C1A556770DA6}" type="datetimeFigureOut">
              <a:rPr lang="ru-RU" smtClean="0"/>
              <a:t>06.08.16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621DE-8FF9-459D-BB20-160B476C05F9}" type="slidenum">
              <a:rPr lang="ru-RU" smtClean="0"/>
              <a:t>‹#›</a:t>
            </a:fld>
            <a:endParaRPr lang="ru-RU"/>
          </a:p>
        </p:txBody>
      </p:sp>
    </p:spTree>
    <p:extLst>
      <p:ext uri="{BB962C8B-B14F-4D97-AF65-F5344CB8AC3E}">
        <p14:creationId xmlns:p14="http://schemas.microsoft.com/office/powerpoint/2010/main" val="1291945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621DE-8FF9-459D-BB20-160B476C05F9}" type="slidenum">
              <a:rPr lang="ru-RU" smtClean="0"/>
              <a:t>2</a:t>
            </a:fld>
            <a:endParaRPr lang="ru-RU"/>
          </a:p>
        </p:txBody>
      </p:sp>
    </p:spTree>
    <p:extLst>
      <p:ext uri="{BB962C8B-B14F-4D97-AF65-F5344CB8AC3E}">
        <p14:creationId xmlns:p14="http://schemas.microsoft.com/office/powerpoint/2010/main" val="207564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621DE-8FF9-459D-BB20-160B476C05F9}" type="slidenum">
              <a:rPr lang="ru-RU" smtClean="0"/>
              <a:t>3</a:t>
            </a:fld>
            <a:endParaRPr lang="ru-RU"/>
          </a:p>
        </p:txBody>
      </p:sp>
    </p:spTree>
    <p:extLst>
      <p:ext uri="{BB962C8B-B14F-4D97-AF65-F5344CB8AC3E}">
        <p14:creationId xmlns:p14="http://schemas.microsoft.com/office/powerpoint/2010/main" val="207564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621DE-8FF9-459D-BB20-160B476C05F9}" type="slidenum">
              <a:rPr lang="ru-RU" smtClean="0"/>
              <a:t>4</a:t>
            </a:fld>
            <a:endParaRPr lang="ru-RU"/>
          </a:p>
        </p:txBody>
      </p:sp>
    </p:spTree>
    <p:extLst>
      <p:ext uri="{BB962C8B-B14F-4D97-AF65-F5344CB8AC3E}">
        <p14:creationId xmlns:p14="http://schemas.microsoft.com/office/powerpoint/2010/main" val="207564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621DE-8FF9-459D-BB20-160B476C05F9}" type="slidenum">
              <a:rPr lang="ru-RU" smtClean="0"/>
              <a:t>5</a:t>
            </a:fld>
            <a:endParaRPr lang="ru-RU"/>
          </a:p>
        </p:txBody>
      </p:sp>
    </p:spTree>
    <p:extLst>
      <p:ext uri="{BB962C8B-B14F-4D97-AF65-F5344CB8AC3E}">
        <p14:creationId xmlns:p14="http://schemas.microsoft.com/office/powerpoint/2010/main" val="207564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621DE-8FF9-459D-BB20-160B476C05F9}" type="slidenum">
              <a:rPr lang="ru-RU" smtClean="0"/>
              <a:t>6</a:t>
            </a:fld>
            <a:endParaRPr lang="ru-RU"/>
          </a:p>
        </p:txBody>
      </p:sp>
    </p:spTree>
    <p:extLst>
      <p:ext uri="{BB962C8B-B14F-4D97-AF65-F5344CB8AC3E}">
        <p14:creationId xmlns:p14="http://schemas.microsoft.com/office/powerpoint/2010/main" val="207564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621DE-8FF9-459D-BB20-160B476C05F9}" type="slidenum">
              <a:rPr lang="ru-RU" smtClean="0"/>
              <a:t>7</a:t>
            </a:fld>
            <a:endParaRPr lang="ru-RU"/>
          </a:p>
        </p:txBody>
      </p:sp>
    </p:spTree>
    <p:extLst>
      <p:ext uri="{BB962C8B-B14F-4D97-AF65-F5344CB8AC3E}">
        <p14:creationId xmlns:p14="http://schemas.microsoft.com/office/powerpoint/2010/main" val="207564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621DE-8FF9-459D-BB20-160B476C05F9}" type="slidenum">
              <a:rPr lang="ru-RU" smtClean="0"/>
              <a:t>8</a:t>
            </a:fld>
            <a:endParaRPr lang="ru-RU"/>
          </a:p>
        </p:txBody>
      </p:sp>
    </p:spTree>
    <p:extLst>
      <p:ext uri="{BB962C8B-B14F-4D97-AF65-F5344CB8AC3E}">
        <p14:creationId xmlns:p14="http://schemas.microsoft.com/office/powerpoint/2010/main" val="207564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email">
            <a:alphaModFix amt="5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395535" y="2348880"/>
            <a:ext cx="7772400" cy="648072"/>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395536" y="3284984"/>
            <a:ext cx="6400800" cy="648072"/>
          </a:xfrm>
        </p:spPr>
        <p:txBody>
          <a:bodyPr/>
          <a:lstStyle>
            <a:lvl1pPr marL="0" indent="0" algn="l">
              <a:buNone/>
              <a:defRPr>
                <a:solidFill>
                  <a:srgbClr val="5B67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8" name="Прямоугольник 7"/>
          <p:cNvSpPr/>
          <p:nvPr userDrawn="1"/>
        </p:nvSpPr>
        <p:spPr>
          <a:xfrm>
            <a:off x="539550" y="3140968"/>
            <a:ext cx="1440161" cy="69995"/>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descr="C:\Users\Пётр\Desktop\уникум.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5535" y="476672"/>
            <a:ext cx="1944217" cy="59493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userDrawn="1"/>
        </p:nvSpPr>
        <p:spPr>
          <a:xfrm>
            <a:off x="0" y="6727676"/>
            <a:ext cx="9144000" cy="130324"/>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06839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последний слайд">
    <p:bg>
      <p:bgPr>
        <a:blipFill dpi="0" rotWithShape="1">
          <a:blip r:embed="rId2" cstate="email">
            <a:alphaModFix amt="5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hasCustomPrompt="1"/>
          </p:nvPr>
        </p:nvSpPr>
        <p:spPr>
          <a:xfrm>
            <a:off x="395536" y="3284984"/>
            <a:ext cx="6400800" cy="1944216"/>
          </a:xfrm>
        </p:spPr>
        <p:txBody>
          <a:bodyPr>
            <a:normAutofit/>
          </a:bodyPr>
          <a:lstStyle>
            <a:lvl1pPr marL="0" indent="0" algn="l">
              <a:buNone/>
              <a:defRPr sz="2800">
                <a:solidFill>
                  <a:srgbClr val="5B67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fb</a:t>
            </a:r>
            <a:r>
              <a:rPr lang="ru-RU" dirty="0" smtClean="0"/>
              <a:t>.</a:t>
            </a:r>
            <a:r>
              <a:rPr lang="en-US" dirty="0" smtClean="0"/>
              <a:t>com/</a:t>
            </a:r>
            <a:r>
              <a:rPr lang="ru-RU" dirty="0" smtClean="0"/>
              <a:t>р</a:t>
            </a:r>
            <a:r>
              <a:rPr lang="en-US" dirty="0" smtClean="0"/>
              <a:t>roekt111</a:t>
            </a:r>
          </a:p>
          <a:p>
            <a:r>
              <a:rPr lang="en-US" dirty="0" smtClean="0"/>
              <a:t>instagram.com/proekt111</a:t>
            </a:r>
          </a:p>
          <a:p>
            <a:r>
              <a:rPr lang="en-US" dirty="0" smtClean="0"/>
              <a:t>youtube.com/user/</a:t>
            </a:r>
            <a:r>
              <a:rPr lang="en-US" dirty="0" err="1" smtClean="0"/>
              <a:t>rugifts</a:t>
            </a:r>
            <a:endParaRPr lang="ru-RU" dirty="0"/>
          </a:p>
        </p:txBody>
      </p:sp>
      <p:sp>
        <p:nvSpPr>
          <p:cNvPr id="8" name="Прямоугольник 7"/>
          <p:cNvSpPr/>
          <p:nvPr userDrawn="1"/>
        </p:nvSpPr>
        <p:spPr>
          <a:xfrm>
            <a:off x="539550" y="3140968"/>
            <a:ext cx="1440161" cy="69995"/>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descr="C:\Users\Пётр\Desktop\уникум.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5535" y="476672"/>
            <a:ext cx="1944217" cy="59493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userDrawn="1"/>
        </p:nvSpPr>
        <p:spPr>
          <a:xfrm>
            <a:off x="0" y="6727676"/>
            <a:ext cx="9144000" cy="130324"/>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userDrawn="1"/>
        </p:nvSpPr>
        <p:spPr>
          <a:xfrm>
            <a:off x="395535" y="2420888"/>
            <a:ext cx="7772400"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a:solidFill>
                  <a:srgbClr val="ED8B00"/>
                </a:solidFill>
                <a:latin typeface="Arial Black" pitchFamily="34" charset="0"/>
                <a:ea typeface="+mj-ea"/>
                <a:cs typeface="Gotham Pro Black" pitchFamily="50" charset="0"/>
              </a:defRPr>
            </a:lvl1pPr>
          </a:lstStyle>
          <a:p>
            <a:r>
              <a:rPr lang="en-US" sz="4000" dirty="0" smtClean="0"/>
              <a:t>GIFTS.RU</a:t>
            </a:r>
            <a:endParaRPr lang="ru-RU" sz="4000" dirty="0"/>
          </a:p>
        </p:txBody>
      </p:sp>
    </p:spTree>
    <p:extLst>
      <p:ext uri="{BB962C8B-B14F-4D97-AF65-F5344CB8AC3E}">
        <p14:creationId xmlns:p14="http://schemas.microsoft.com/office/powerpoint/2010/main" val="124185472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1FB826-E8C7-4E40-8B2D-9549D772EFBC}" type="datetimeFigureOut">
              <a:rPr lang="ru-RU" smtClean="0"/>
              <a:t>06.08.16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306783898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37112"/>
            <a:ext cx="7772400" cy="1331863"/>
          </a:xfrm>
        </p:spPr>
        <p:txBody>
          <a:bodyPr anchor="t"/>
          <a:lstStyle>
            <a:lvl1pPr algn="l">
              <a:defRPr sz="4000"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rgbClr val="5B67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p>
            <a:fld id="{171FB826-E8C7-4E40-8B2D-9549D772EFBC}" type="datetimeFigureOut">
              <a:rPr lang="ru-RU" smtClean="0"/>
              <a:t>06.08.16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132096262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648072"/>
          </a:xfrm>
        </p:spPr>
        <p:txBody>
          <a:bodyPr/>
          <a:lstStyle/>
          <a:p>
            <a:r>
              <a:rPr lang="ru-RU" dirty="0" smtClean="0"/>
              <a:t>Образец заголовка</a:t>
            </a:r>
            <a:endParaRPr lang="ru-RU" dirty="0"/>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1FB826-E8C7-4E40-8B2D-9549D772EFBC}" type="datetimeFigureOut">
              <a:rPr lang="ru-RU" smtClean="0"/>
              <a:t>06.08.16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369697795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504056"/>
          </a:xfrm>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628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3580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628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3580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1FB826-E8C7-4E40-8B2D-9549D772EFBC}" type="datetimeFigureOut">
              <a:rPr lang="ru-RU" smtClean="0"/>
              <a:t>06.08.16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113833513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1FB826-E8C7-4E40-8B2D-9549D772EFBC}" type="datetimeFigureOut">
              <a:rPr lang="ru-RU" smtClean="0"/>
              <a:t>06.08.16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91619363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1FB826-E8C7-4E40-8B2D-9549D772EFBC}" type="datetimeFigureOut">
              <a:rPr lang="ru-RU" smtClean="0"/>
              <a:t>06.08.16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384510392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3008313" cy="1080120"/>
          </a:xfrm>
        </p:spPr>
        <p:txBody>
          <a:bodyPr anchor="b"/>
          <a:lstStyle>
            <a:lvl1pPr algn="l">
              <a:defRPr sz="2000" b="1"/>
            </a:lvl1pPr>
          </a:lstStyle>
          <a:p>
            <a:r>
              <a:rPr lang="ru-RU" dirty="0" smtClean="0"/>
              <a:t>Образец заголовка</a:t>
            </a:r>
            <a:endParaRPr lang="ru-RU" dirty="0"/>
          </a:p>
        </p:txBody>
      </p:sp>
      <p:sp>
        <p:nvSpPr>
          <p:cNvPr id="3" name="Объект 2"/>
          <p:cNvSpPr>
            <a:spLocks noGrp="1"/>
          </p:cNvSpPr>
          <p:nvPr>
            <p:ph idx="1"/>
          </p:nvPr>
        </p:nvSpPr>
        <p:spPr>
          <a:xfrm>
            <a:off x="3575050" y="908720"/>
            <a:ext cx="5111750" cy="51721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70770"/>
            <a:ext cx="3008313" cy="40101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1FB826-E8C7-4E40-8B2D-9549D772EFBC}" type="datetimeFigureOut">
              <a:rPr lang="ru-RU" smtClean="0"/>
              <a:t>06.08.16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200208138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941168"/>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75436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58924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1FB826-E8C7-4E40-8B2D-9549D772EFBC}" type="datetimeFigureOut">
              <a:rPr lang="ru-RU" smtClean="0"/>
              <a:t>06.08.16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FEB28-92A1-4698-A1D9-D8CE7265E99F}" type="slidenum">
              <a:rPr lang="ru-RU" smtClean="0"/>
              <a:t>‹#›</a:t>
            </a:fld>
            <a:endParaRPr lang="ru-RU"/>
          </a:p>
        </p:txBody>
      </p:sp>
    </p:spTree>
    <p:extLst>
      <p:ext uri="{BB962C8B-B14F-4D97-AF65-F5344CB8AC3E}">
        <p14:creationId xmlns:p14="http://schemas.microsoft.com/office/powerpoint/2010/main" val="191035384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327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988841"/>
            <a:ext cx="8229600" cy="432048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18864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pitchFamily="34" charset="0"/>
              </a:defRPr>
            </a:lvl1pPr>
          </a:lstStyle>
          <a:p>
            <a:fld id="{171FB826-E8C7-4E40-8B2D-9549D772EFBC}" type="datetimeFigureOut">
              <a:rPr lang="ru-RU" smtClean="0"/>
              <a:pPr/>
              <a:t>06.08.16</a:t>
            </a:fld>
            <a:endParaRPr lang="ru-RU" dirty="0"/>
          </a:p>
        </p:txBody>
      </p:sp>
      <p:sp>
        <p:nvSpPr>
          <p:cNvPr id="5" name="Нижний колонтитул 4"/>
          <p:cNvSpPr>
            <a:spLocks noGrp="1"/>
          </p:cNvSpPr>
          <p:nvPr>
            <p:ph type="ftr" sz="quarter" idx="3"/>
          </p:nvPr>
        </p:nvSpPr>
        <p:spPr>
          <a:xfrm>
            <a:off x="5796136" y="188640"/>
            <a:ext cx="2895600" cy="365125"/>
          </a:xfrm>
          <a:prstGeom prst="rect">
            <a:avLst/>
          </a:prstGeom>
        </p:spPr>
        <p:txBody>
          <a:bodyPr vert="horz" lIns="91440" tIns="45720" rIns="91440" bIns="45720" rtlCol="0" anchor="ctr"/>
          <a:lstStyle>
            <a:lvl1pPr algn="l">
              <a:defRPr sz="1000">
                <a:solidFill>
                  <a:schemeClr val="tx1">
                    <a:tint val="75000"/>
                  </a:schemeClr>
                </a:solidFill>
                <a:latin typeface="Trebuchet MS" pitchFamily="34" charset="0"/>
              </a:defRPr>
            </a:lvl1pPr>
          </a:lstStyle>
          <a:p>
            <a:endParaRPr lang="ru-RU" dirty="0"/>
          </a:p>
        </p:txBody>
      </p:sp>
      <p:sp>
        <p:nvSpPr>
          <p:cNvPr id="7" name="Прямоугольник 6"/>
          <p:cNvSpPr/>
          <p:nvPr userDrawn="1"/>
        </p:nvSpPr>
        <p:spPr>
          <a:xfrm>
            <a:off x="0" y="6727676"/>
            <a:ext cx="9144000" cy="130324"/>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4"/>
          </p:nvPr>
        </p:nvSpPr>
        <p:spPr>
          <a:xfrm>
            <a:off x="6553200" y="6484236"/>
            <a:ext cx="2133600" cy="257132"/>
          </a:xfrm>
          <a:prstGeom prst="rect">
            <a:avLst/>
          </a:prstGeom>
        </p:spPr>
        <p:txBody>
          <a:bodyPr vert="horz" lIns="91440" tIns="45720" rIns="91440" bIns="45720" rtlCol="0" anchor="ctr"/>
          <a:lstStyle>
            <a:lvl1pPr algn="r">
              <a:defRPr sz="1200">
                <a:solidFill>
                  <a:srgbClr val="5B6770"/>
                </a:solidFill>
              </a:defRPr>
            </a:lvl1pPr>
          </a:lstStyle>
          <a:p>
            <a:fld id="{A2FFEB28-92A1-4698-A1D9-D8CE7265E99F}" type="slidenum">
              <a:rPr lang="ru-RU" smtClean="0"/>
              <a:pPr/>
              <a:t>‹#›</a:t>
            </a:fld>
            <a:endParaRPr lang="ru-RU" dirty="0"/>
          </a:p>
        </p:txBody>
      </p:sp>
    </p:spTree>
    <p:extLst>
      <p:ext uri="{BB962C8B-B14F-4D97-AF65-F5344CB8AC3E}">
        <p14:creationId xmlns:p14="http://schemas.microsoft.com/office/powerpoint/2010/main" val="2394458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b="0" kern="1200">
          <a:solidFill>
            <a:srgbClr val="ED8B00"/>
          </a:solidFill>
          <a:latin typeface="Arial Black" pitchFamily="34" charset="0"/>
          <a:ea typeface="+mj-ea"/>
          <a:cs typeface="Gotham Pro Black" pitchFamily="50"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5B677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B67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B67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5B67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5B67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346449"/>
            <a:ext cx="7772400" cy="2810743"/>
          </a:xfrm>
        </p:spPr>
        <p:txBody>
          <a:bodyPr>
            <a:normAutofit fontScale="90000"/>
          </a:bodyPr>
          <a:lstStyle/>
          <a:p>
            <a:r>
              <a:rPr lang="ru-RU" sz="3600" dirty="0"/>
              <a:t>8056.01 Мячи </a:t>
            </a:r>
            <a:r>
              <a:rPr lang="ru-RU" sz="3600" dirty="0" smtClean="0"/>
              <a:t>каучуковые</a:t>
            </a:r>
            <a:br>
              <a:rPr lang="ru-RU" sz="3600" dirty="0" smtClean="0"/>
            </a:br>
            <a:r>
              <a:rPr lang="ru-RU" sz="3600" dirty="0"/>
              <a:t/>
            </a:r>
            <a:br>
              <a:rPr lang="ru-RU" sz="3600" dirty="0"/>
            </a:br>
            <a:r>
              <a:rPr lang="ru-RU" sz="3600" b="1" dirty="0" smtClean="0">
                <a:solidFill>
                  <a:srgbClr val="5A666F"/>
                </a:solidFill>
                <a:latin typeface="Myriad Pro"/>
                <a:cs typeface="Myriad Pro"/>
              </a:rPr>
              <a:t>Стандартные 3</a:t>
            </a:r>
            <a:r>
              <a:rPr lang="en-US" sz="3600" b="1" dirty="0" smtClean="0">
                <a:solidFill>
                  <a:srgbClr val="5A666F"/>
                </a:solidFill>
                <a:latin typeface="Myriad Pro"/>
                <a:cs typeface="Myriad Pro"/>
              </a:rPr>
              <a:t>D </a:t>
            </a:r>
            <a:r>
              <a:rPr lang="ru-RU" sz="3600" b="1" dirty="0" smtClean="0">
                <a:solidFill>
                  <a:srgbClr val="5A666F"/>
                </a:solidFill>
                <a:latin typeface="Myriad Pro"/>
                <a:cs typeface="Myriad Pro"/>
              </a:rPr>
              <a:t>фигурки</a:t>
            </a:r>
            <a:r>
              <a:rPr lang="en-US" sz="3600" b="1" dirty="0" smtClean="0">
                <a:solidFill>
                  <a:srgbClr val="5A666F"/>
                </a:solidFill>
                <a:latin typeface="Myriad Pro"/>
                <a:cs typeface="Myriad Pro"/>
              </a:rPr>
              <a:t/>
            </a:r>
            <a:br>
              <a:rPr lang="en-US" sz="3600" b="1" dirty="0" smtClean="0">
                <a:solidFill>
                  <a:srgbClr val="5A666F"/>
                </a:solidFill>
                <a:latin typeface="Myriad Pro"/>
                <a:cs typeface="Myriad Pro"/>
              </a:rPr>
            </a:br>
            <a:r>
              <a:rPr lang="ru-RU" sz="3600" b="1" dirty="0" smtClean="0">
                <a:solidFill>
                  <a:srgbClr val="5A666F"/>
                </a:solidFill>
                <a:latin typeface="Myriad Pro"/>
                <a:cs typeface="Myriad Pro"/>
              </a:rPr>
              <a:t>для мячиков размером от 4,5 см</a:t>
            </a:r>
            <a:br>
              <a:rPr lang="ru-RU" sz="3600" b="1" dirty="0" smtClean="0">
                <a:solidFill>
                  <a:srgbClr val="5A666F"/>
                </a:solidFill>
                <a:latin typeface="Myriad Pro"/>
                <a:cs typeface="Myriad Pro"/>
              </a:rPr>
            </a:br>
            <a:r>
              <a:rPr lang="ru-RU" sz="1800" dirty="0" smtClean="0">
                <a:solidFill>
                  <a:srgbClr val="5A666F"/>
                </a:solidFill>
                <a:latin typeface="Myriad Pro"/>
                <a:cs typeface="Myriad Pro"/>
              </a:rPr>
              <a:t> (фигурки по запросу, ассортимент может быть </a:t>
            </a:r>
            <a:r>
              <a:rPr lang="ru-RU" sz="1800" dirty="0" smtClean="0">
                <a:solidFill>
                  <a:srgbClr val="5A666F"/>
                </a:solidFill>
                <a:latin typeface="Myriad Pro"/>
                <a:cs typeface="Myriad Pro"/>
              </a:rPr>
              <a:t>изменен </a:t>
            </a:r>
            <a:r>
              <a:rPr lang="ru-RU" sz="1800" dirty="0" smtClean="0">
                <a:solidFill>
                  <a:srgbClr val="5A666F"/>
                </a:solidFill>
                <a:latin typeface="Myriad Pro"/>
                <a:cs typeface="Myriad Pro"/>
              </a:rPr>
              <a:t>поставщиком,</a:t>
            </a:r>
            <a:br>
              <a:rPr lang="ru-RU" sz="1800" dirty="0" smtClean="0">
                <a:solidFill>
                  <a:srgbClr val="5A666F"/>
                </a:solidFill>
                <a:latin typeface="Myriad Pro"/>
                <a:cs typeface="Myriad Pro"/>
              </a:rPr>
            </a:br>
            <a:r>
              <a:rPr lang="ru-RU" sz="1800" dirty="0" smtClean="0">
                <a:solidFill>
                  <a:srgbClr val="5A666F"/>
                </a:solidFill>
                <a:latin typeface="Myriad Pro"/>
                <a:cs typeface="Myriad Pro"/>
              </a:rPr>
              <a:t>  </a:t>
            </a:r>
            <a:r>
              <a:rPr lang="ru-RU" sz="1800" dirty="0" smtClean="0">
                <a:solidFill>
                  <a:srgbClr val="5A666F"/>
                </a:solidFill>
                <a:latin typeface="Myriad Pro"/>
                <a:cs typeface="Myriad Pro"/>
              </a:rPr>
              <a:t>если вы не нашли подходящей фигурки, ее можно запросить дополнительно, </a:t>
            </a:r>
            <a:br>
              <a:rPr lang="ru-RU" sz="1800" dirty="0" smtClean="0">
                <a:solidFill>
                  <a:srgbClr val="5A666F"/>
                </a:solidFill>
                <a:latin typeface="Myriad Pro"/>
                <a:cs typeface="Myriad Pro"/>
              </a:rPr>
            </a:br>
            <a:r>
              <a:rPr lang="ru-RU" sz="1800" dirty="0">
                <a:solidFill>
                  <a:srgbClr val="5A666F"/>
                </a:solidFill>
                <a:latin typeface="Myriad Pro"/>
                <a:cs typeface="Myriad Pro"/>
              </a:rPr>
              <a:t> </a:t>
            </a:r>
            <a:r>
              <a:rPr lang="ru-RU" sz="1800" dirty="0" smtClean="0">
                <a:solidFill>
                  <a:srgbClr val="5A666F"/>
                </a:solidFill>
                <a:latin typeface="Myriad Pro"/>
                <a:cs typeface="Myriad Pro"/>
              </a:rPr>
              <a:t> указав отрасль или пожелания, что это должно быть</a:t>
            </a:r>
            <a:r>
              <a:rPr lang="ru-RU" sz="1800" dirty="0" smtClean="0">
                <a:solidFill>
                  <a:srgbClr val="5A666F"/>
                </a:solidFill>
                <a:latin typeface="Myriad Pro"/>
                <a:cs typeface="Myriad Pro"/>
              </a:rPr>
              <a:t>)</a:t>
            </a:r>
            <a:endParaRPr lang="ru-RU" sz="1800" dirty="0">
              <a:solidFill>
                <a:srgbClr val="5A666F"/>
              </a:solidFill>
              <a:latin typeface="Myriad Pro"/>
              <a:cs typeface="Myriad Pro"/>
            </a:endParaRPr>
          </a:p>
        </p:txBody>
      </p:sp>
    </p:spTree>
    <p:extLst>
      <p:ext uri="{BB962C8B-B14F-4D97-AF65-F5344CB8AC3E}">
        <p14:creationId xmlns:p14="http://schemas.microsoft.com/office/powerpoint/2010/main" val="1631204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Fishst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4" y="124614"/>
            <a:ext cx="8820472" cy="6608772"/>
          </a:xfrm>
          <a:prstGeom prst="rect">
            <a:avLst/>
          </a:prstGeom>
        </p:spPr>
      </p:pic>
    </p:spTree>
    <p:extLst>
      <p:ext uri="{BB962C8B-B14F-4D97-AF65-F5344CB8AC3E}">
        <p14:creationId xmlns:p14="http://schemas.microsoft.com/office/powerpoint/2010/main" val="684279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mandarin du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116632"/>
            <a:ext cx="8745673" cy="6552728"/>
          </a:xfrm>
          <a:prstGeom prst="rect">
            <a:avLst/>
          </a:prstGeom>
        </p:spPr>
      </p:pic>
    </p:spTree>
    <p:extLst>
      <p:ext uri="{BB962C8B-B14F-4D97-AF65-F5344CB8AC3E}">
        <p14:creationId xmlns:p14="http://schemas.microsoft.com/office/powerpoint/2010/main" val="31564050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SAM_10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4511"/>
            <a:ext cx="8676456" cy="6497190"/>
          </a:xfrm>
          <a:prstGeom prst="rect">
            <a:avLst/>
          </a:prstGeom>
        </p:spPr>
      </p:pic>
    </p:spTree>
    <p:extLst>
      <p:ext uri="{BB962C8B-B14F-4D97-AF65-F5344CB8AC3E}">
        <p14:creationId xmlns:p14="http://schemas.microsoft.com/office/powerpoint/2010/main" val="2203481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SAM_26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987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shark.jpg"/>
          <p:cNvPicPr>
            <a:picLocks noChangeAspect="1"/>
          </p:cNvPicPr>
          <p:nvPr/>
        </p:nvPicPr>
        <p:blipFill rotWithShape="1">
          <a:blip r:embed="rId3">
            <a:extLst>
              <a:ext uri="{28A0092B-C50C-407E-A947-70E740481C1C}">
                <a14:useLocalDpi xmlns:a14="http://schemas.microsoft.com/office/drawing/2010/main" val="0"/>
              </a:ext>
            </a:extLst>
          </a:blip>
          <a:srcRect l="11867" t="23386" r="5413" b="27525"/>
          <a:stretch/>
        </p:blipFill>
        <p:spPr>
          <a:xfrm>
            <a:off x="1118750" y="373373"/>
            <a:ext cx="6909634" cy="3072275"/>
          </a:xfrm>
          <a:prstGeom prst="rect">
            <a:avLst/>
          </a:prstGeom>
        </p:spPr>
      </p:pic>
    </p:spTree>
    <p:extLst>
      <p:ext uri="{BB962C8B-B14F-4D97-AF65-F5344CB8AC3E}">
        <p14:creationId xmlns:p14="http://schemas.microsoft.com/office/powerpoint/2010/main" val="18142194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sea anim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49"/>
            <a:ext cx="8712968" cy="6528224"/>
          </a:xfrm>
          <a:prstGeom prst="rect">
            <a:avLst/>
          </a:prstGeom>
        </p:spPr>
      </p:pic>
    </p:spTree>
    <p:extLst>
      <p:ext uri="{BB962C8B-B14F-4D97-AF65-F5344CB8AC3E}">
        <p14:creationId xmlns:p14="http://schemas.microsoft.com/office/powerpoint/2010/main" val="4888705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Sh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6631"/>
            <a:ext cx="8568952" cy="6420319"/>
          </a:xfrm>
          <a:prstGeom prst="rect">
            <a:avLst/>
          </a:prstGeom>
        </p:spPr>
      </p:pic>
    </p:spTree>
    <p:extLst>
      <p:ext uri="{BB962C8B-B14F-4D97-AF65-F5344CB8AC3E}">
        <p14:creationId xmlns:p14="http://schemas.microsoft.com/office/powerpoint/2010/main" val="30747804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127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10</Words>
  <Application>Microsoft Macintosh PowerPoint</Application>
  <PresentationFormat>Экран (4:3)</PresentationFormat>
  <Paragraphs>8</Paragraphs>
  <Slides>9</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8056.01 Мячи каучуковые  Стандартные 3D фигурки для мячиков размером от 4,5 см  (фигурки по запросу, ассортимент может быть изменен поставщиком,   если вы не нашли подходящей фигурки, ее можно запросить дополнительно,    указав отрасль или пожелания, что это должно быть)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Пётр Москалёв</dc:creator>
  <cp:lastModifiedBy>User</cp:lastModifiedBy>
  <cp:revision>31</cp:revision>
  <dcterms:created xsi:type="dcterms:W3CDTF">2016-03-09T01:07:19Z</dcterms:created>
  <dcterms:modified xsi:type="dcterms:W3CDTF">2016-08-06T08:29:22Z</dcterms:modified>
</cp:coreProperties>
</file>