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73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B00"/>
    <a:srgbClr val="84BD00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>
        <p:scale>
          <a:sx n="50" d="100"/>
          <a:sy n="50" d="100"/>
        </p:scale>
        <p:origin x="-462" y="-1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A82B-0A61-476E-A5F3-F7A1D0F371E1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D1768-3E8F-4019-A4B3-F3E58F95B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94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3CD62-06B3-4AC9-A51B-C1A556770DA6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621DE-8FF9-459D-BB20-160B476C0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4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5374D7-022C-4E44-A246-07C6AA129F55}" type="slidenum">
              <a:rPr lang="ru-RU" altLang="ru-RU" sz="1200"/>
              <a:pPr eaLnBrk="1" hangingPunct="1">
                <a:spcBef>
                  <a:spcPct val="0"/>
                </a:spcBef>
              </a:pPr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892F47-987E-40F7-8566-A0D906E082F9}" type="slidenum">
              <a:rPr lang="ru-RU" altLang="ru-RU" sz="1200"/>
              <a:pPr eaLnBrk="1" hangingPunct="1">
                <a:spcBef>
                  <a:spcPct val="0"/>
                </a:spcBef>
              </a:pPr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E24FD2-60F1-4C01-AFC2-87F67D428F67}" type="slidenum">
              <a:rPr lang="ru-RU" altLang="ru-RU" sz="1200"/>
              <a:pPr eaLnBrk="1" hangingPunct="1">
                <a:spcBef>
                  <a:spcPct val="0"/>
                </a:spcBef>
              </a:pPr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919BEC-FDB9-4444-A482-F24A2DF8E33B}" type="slidenum">
              <a:rPr lang="ru-RU" altLang="ru-RU" sz="1200"/>
              <a:pPr eaLnBrk="1" hangingPunct="1">
                <a:spcBef>
                  <a:spcPct val="0"/>
                </a:spcBef>
              </a:pPr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929F27-247C-488C-858D-9B4E73FA4091}" type="slidenum">
              <a:rPr lang="ru-RU" altLang="ru-RU" sz="1200"/>
              <a:pPr eaLnBrk="1" hangingPunct="1">
                <a:spcBef>
                  <a:spcPct val="0"/>
                </a:spcBef>
              </a:pPr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97CC4D-6A19-4ADF-B32F-F5C291E02ABB}" type="slidenum">
              <a:rPr lang="ru-RU" altLang="ru-RU" sz="1200"/>
              <a:pPr eaLnBrk="1" hangingPunct="1">
                <a:spcBef>
                  <a:spcPct val="0"/>
                </a:spcBef>
              </a:pPr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3473E8-DA31-4E1A-BE3A-7ADFE115BF94}" type="slidenum">
              <a:rPr lang="ru-RU" altLang="ru-RU" sz="1200"/>
              <a:pPr eaLnBrk="1" hangingPunct="1">
                <a:spcBef>
                  <a:spcPct val="0"/>
                </a:spcBef>
              </a:pPr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A7441D-BCF9-4836-8560-6E2CA97DE2AF}" type="slidenum">
              <a:rPr lang="ru-RU" altLang="ru-RU" sz="1200"/>
              <a:pPr eaLnBrk="1" hangingPunct="1">
                <a:spcBef>
                  <a:spcPct val="0"/>
                </a:spcBef>
              </a:pPr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D55598-4A7F-4171-8658-8EBF4FC98735}" type="slidenum">
              <a:rPr lang="ru-RU" altLang="ru-RU" sz="1200"/>
              <a:pPr eaLnBrk="1" hangingPunct="1">
                <a:spcBef>
                  <a:spcPct val="0"/>
                </a:spcBef>
              </a:pPr>
              <a:t>18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7180B4-FD15-4B78-86D6-408F325D3B28}" type="slidenum">
              <a:rPr lang="ru-RU" altLang="ru-RU" sz="1200"/>
              <a:pPr eaLnBrk="1" hangingPunct="1">
                <a:spcBef>
                  <a:spcPct val="0"/>
                </a:spcBef>
              </a:pPr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386B4B-F3AD-48CF-B61C-789024E7C535}" type="slidenum">
              <a:rPr lang="ru-RU" altLang="ru-RU" sz="1200"/>
              <a:pPr eaLnBrk="1" hangingPunct="1">
                <a:spcBef>
                  <a:spcPct val="0"/>
                </a:spcBef>
              </a:pPr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57C114-CA89-4C42-9CD9-3CE1947C14ED}" type="slidenum">
              <a:rPr lang="ru-RU" altLang="ru-RU" sz="1200"/>
              <a:pPr eaLnBrk="1" hangingPunct="1">
                <a:spcBef>
                  <a:spcPct val="0"/>
                </a:spcBef>
              </a:pPr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9CC9F3-91E3-491C-B80E-FDE222EF8E0D}" type="slidenum">
              <a:rPr lang="ru-RU" altLang="ru-RU" sz="1200"/>
              <a:pPr eaLnBrk="1" hangingPunct="1">
                <a:spcBef>
                  <a:spcPct val="0"/>
                </a:spcBef>
              </a:pPr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93991C-9949-4588-8577-5CC147BFD19B}" type="slidenum">
              <a:rPr lang="ru-RU" altLang="ru-RU" sz="1200"/>
              <a:pPr eaLnBrk="1" hangingPunct="1">
                <a:spcBef>
                  <a:spcPct val="0"/>
                </a:spcBef>
              </a:pPr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3DEAC0-BDF4-46FB-B41F-60C26B5E7028}" type="slidenum">
              <a:rPr lang="ru-RU" altLang="ru-RU" sz="1200"/>
              <a:pPr eaLnBrk="1" hangingPunct="1">
                <a:spcBef>
                  <a:spcPct val="0"/>
                </a:spcBef>
              </a:pPr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66761A-1E78-46D7-8ADA-C4F93C82104F}" type="slidenum">
              <a:rPr lang="ru-RU" altLang="ru-RU" sz="1200"/>
              <a:pPr eaLnBrk="1" hangingPunct="1">
                <a:spcBef>
                  <a:spcPct val="0"/>
                </a:spcBef>
              </a:pPr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B27ABF-899F-4B6D-B98E-37F59B3105DE}" type="slidenum">
              <a:rPr lang="ru-RU" altLang="ru-RU" sz="1200"/>
              <a:pPr eaLnBrk="1" hangingPunct="1">
                <a:spcBef>
                  <a:spcPct val="0"/>
                </a:spcBef>
              </a:pPr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D474CF-4693-4D4A-9111-76725258B7CF}" type="slidenum">
              <a:rPr lang="ru-RU" altLang="ru-RU" sz="1200"/>
              <a:pPr eaLnBrk="1" hangingPunct="1">
                <a:spcBef>
                  <a:spcPct val="0"/>
                </a:spcBef>
              </a:pPr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email">
            <a:alphaModFix amt="5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5535" y="2348880"/>
            <a:ext cx="7772400" cy="6480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284984"/>
            <a:ext cx="6400800" cy="648072"/>
          </a:xfrm>
        </p:spPr>
        <p:txBody>
          <a:bodyPr/>
          <a:lstStyle>
            <a:lvl1pPr marL="0" indent="0" algn="l">
              <a:buNone/>
              <a:defRPr>
                <a:solidFill>
                  <a:srgbClr val="5B677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39550" y="3140968"/>
            <a:ext cx="1440161" cy="69995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Users\Пётр\Desktop\уникум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1944217" cy="5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 userDrawn="1"/>
        </p:nvSpPr>
        <p:spPr>
          <a:xfrm>
            <a:off x="0" y="6727676"/>
            <a:ext cx="9144000" cy="130324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следний слайд">
    <p:bg>
      <p:bgPr>
        <a:blipFill dpi="0" rotWithShape="1">
          <a:blip r:embed="rId2" cstate="email">
            <a:alphaModFix amt="5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84984"/>
            <a:ext cx="6400800" cy="194421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5B677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fb</a:t>
            </a:r>
            <a:r>
              <a:rPr lang="ru-RU" dirty="0" smtClean="0"/>
              <a:t>.</a:t>
            </a:r>
            <a:r>
              <a:rPr lang="en-US" dirty="0" smtClean="0"/>
              <a:t>com/</a:t>
            </a:r>
            <a:r>
              <a:rPr lang="ru-RU" dirty="0" smtClean="0"/>
              <a:t>р</a:t>
            </a:r>
            <a:r>
              <a:rPr lang="en-US" dirty="0" smtClean="0"/>
              <a:t>roekt111</a:t>
            </a:r>
          </a:p>
          <a:p>
            <a:r>
              <a:rPr lang="en-US" dirty="0" smtClean="0"/>
              <a:t>instagram.com/proekt111</a:t>
            </a:r>
          </a:p>
          <a:p>
            <a:r>
              <a:rPr lang="en-US" dirty="0" smtClean="0"/>
              <a:t>youtube.com/user/</a:t>
            </a:r>
            <a:r>
              <a:rPr lang="en-US" dirty="0" err="1" smtClean="0"/>
              <a:t>rugifts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39550" y="3140968"/>
            <a:ext cx="1440161" cy="69995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Users\Пётр\Desktop\уникум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1944217" cy="5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 userDrawn="1"/>
        </p:nvSpPr>
        <p:spPr>
          <a:xfrm>
            <a:off x="0" y="6727676"/>
            <a:ext cx="9144000" cy="130324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395535" y="2420888"/>
            <a:ext cx="77724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rgbClr val="ED8B00"/>
                </a:solidFill>
                <a:latin typeface="Arial Black" pitchFamily="34" charset="0"/>
                <a:ea typeface="+mj-ea"/>
                <a:cs typeface="Gotham Pro Black" pitchFamily="50" charset="0"/>
              </a:defRPr>
            </a:lvl1pPr>
          </a:lstStyle>
          <a:p>
            <a:r>
              <a:rPr lang="en-US" sz="4000" dirty="0" smtClean="0"/>
              <a:t>GIFTS.RU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4185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38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37112"/>
            <a:ext cx="7772400" cy="13318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B677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62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77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50405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288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35803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288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5803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33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193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10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3008313" cy="10801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908720"/>
            <a:ext cx="5111750" cy="51721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70770"/>
            <a:ext cx="3008313" cy="40101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081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94116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75436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5892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5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632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88841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1886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171FB826-E8C7-4E40-8B2D-9549D772EFBC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796136" y="18864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727676"/>
            <a:ext cx="9144000" cy="130324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484236"/>
            <a:ext cx="2133600" cy="257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B6770"/>
                </a:solidFill>
              </a:defRPr>
            </a:lvl1pPr>
          </a:lstStyle>
          <a:p>
            <a:fld id="{A2FFEB28-92A1-4698-A1D9-D8CE7265E9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45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rgbClr val="ED8B00"/>
          </a:solidFill>
          <a:latin typeface="Arial Black" pitchFamily="34" charset="0"/>
          <a:ea typeface="+mj-ea"/>
          <a:cs typeface="Gotham Pro Black" pitchFamily="50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523" y="2996952"/>
            <a:ext cx="8568953" cy="64807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Уникум – индивидуальный </a:t>
            </a:r>
            <a:r>
              <a:rPr lang="ru-RU" sz="3200" dirty="0" smtClean="0"/>
              <a:t>дизайн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2800" dirty="0"/>
              <a:t>Подарки на День медика на заказ</a:t>
            </a:r>
            <a:br>
              <a:rPr lang="ru-RU" sz="28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605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2398" r="5472" b="8090"/>
          <a:stretch>
            <a:fillRect/>
          </a:stretch>
        </p:blipFill>
        <p:spPr bwMode="auto">
          <a:xfrm>
            <a:off x="141178" y="123827"/>
            <a:ext cx="8883363" cy="58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242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12611" r="5170" b="6380"/>
          <a:stretch>
            <a:fillRect/>
          </a:stretch>
        </p:blipFill>
        <p:spPr bwMode="auto">
          <a:xfrm>
            <a:off x="95024" y="102230"/>
            <a:ext cx="8972957" cy="602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6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2398" r="4262" b="10226"/>
          <a:stretch>
            <a:fillRect/>
          </a:stretch>
        </p:blipFill>
        <p:spPr bwMode="auto">
          <a:xfrm>
            <a:off x="0" y="192940"/>
            <a:ext cx="9144000" cy="57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22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12398" r="4111" b="7661"/>
          <a:stretch>
            <a:fillRect/>
          </a:stretch>
        </p:blipFill>
        <p:spPr bwMode="auto">
          <a:xfrm>
            <a:off x="0" y="138225"/>
            <a:ext cx="9144000" cy="59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058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11971" r="4565" b="10867"/>
          <a:stretch>
            <a:fillRect/>
          </a:stretch>
        </p:blipFill>
        <p:spPr bwMode="auto">
          <a:xfrm>
            <a:off x="24435" y="80632"/>
            <a:ext cx="9119565" cy="577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659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2184" r="3960" b="8731"/>
          <a:stretch>
            <a:fillRect/>
          </a:stretch>
        </p:blipFill>
        <p:spPr bwMode="auto">
          <a:xfrm>
            <a:off x="17648" y="221737"/>
            <a:ext cx="9126352" cy="590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162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2825" r="3658" b="9586"/>
          <a:stretch>
            <a:fillRect/>
          </a:stretch>
        </p:blipFill>
        <p:spPr bwMode="auto">
          <a:xfrm>
            <a:off x="0" y="283651"/>
            <a:ext cx="9144000" cy="577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98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12610" r="3355" b="11723"/>
          <a:stretch>
            <a:fillRect/>
          </a:stretch>
        </p:blipFill>
        <p:spPr bwMode="auto">
          <a:xfrm>
            <a:off x="0" y="298049"/>
            <a:ext cx="9144000" cy="561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059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11971" r="4716" b="10226"/>
          <a:stretch>
            <a:fillRect/>
          </a:stretch>
        </p:blipFill>
        <p:spPr bwMode="auto">
          <a:xfrm>
            <a:off x="17648" y="61914"/>
            <a:ext cx="9129067" cy="58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292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12398" r="5775" b="9372"/>
          <a:stretch>
            <a:fillRect/>
          </a:stretch>
        </p:blipFill>
        <p:spPr bwMode="auto">
          <a:xfrm>
            <a:off x="10860" y="1"/>
            <a:ext cx="9133140" cy="595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990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2398" r="2901" b="8517"/>
          <a:stretch>
            <a:fillRect/>
          </a:stretch>
        </p:blipFill>
        <p:spPr bwMode="auto">
          <a:xfrm>
            <a:off x="10860" y="249094"/>
            <a:ext cx="9133140" cy="582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863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1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13039" r="4413" b="6380"/>
          <a:stretch>
            <a:fillRect/>
          </a:stretch>
        </p:blipFill>
        <p:spPr bwMode="auto">
          <a:xfrm>
            <a:off x="24435" y="159824"/>
            <a:ext cx="9119565" cy="60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182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2645" r="3438" b="8772"/>
          <a:stretch>
            <a:fillRect/>
          </a:stretch>
        </p:blipFill>
        <p:spPr bwMode="auto">
          <a:xfrm>
            <a:off x="0" y="322526"/>
            <a:ext cx="9144000" cy="566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723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12827" r="4868" b="8302"/>
          <a:stretch>
            <a:fillRect/>
          </a:stretch>
        </p:blipFill>
        <p:spPr bwMode="auto">
          <a:xfrm>
            <a:off x="10860" y="80632"/>
            <a:ext cx="9133140" cy="595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103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12611" r="4414" b="8731"/>
          <a:stretch>
            <a:fillRect/>
          </a:stretch>
        </p:blipFill>
        <p:spPr bwMode="auto">
          <a:xfrm>
            <a:off x="10860" y="221737"/>
            <a:ext cx="9133140" cy="590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253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2611" r="4565" b="6380"/>
          <a:stretch>
            <a:fillRect/>
          </a:stretch>
        </p:blipFill>
        <p:spPr bwMode="auto">
          <a:xfrm>
            <a:off x="10860" y="1"/>
            <a:ext cx="9133140" cy="607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222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12825" r="5472" b="8090"/>
          <a:stretch>
            <a:fillRect/>
          </a:stretch>
        </p:blipFill>
        <p:spPr bwMode="auto">
          <a:xfrm>
            <a:off x="24435" y="179981"/>
            <a:ext cx="9119565" cy="600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59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12825" r="1842" b="10440"/>
          <a:stretch>
            <a:fillRect/>
          </a:stretch>
        </p:blipFill>
        <p:spPr bwMode="auto">
          <a:xfrm>
            <a:off x="0" y="319647"/>
            <a:ext cx="9144000" cy="55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301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3854</TotalTime>
  <Words>22</Words>
  <Application>Microsoft Office PowerPoint</Application>
  <PresentationFormat>Экран (4:3)</PresentationFormat>
  <Paragraphs>19</Paragraphs>
  <Slides>20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Уникум – индивидуальный дизайн  Подарки на День медика на заказ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Пётр Москалёв</dc:creator>
  <cp:lastModifiedBy>ikolosova</cp:lastModifiedBy>
  <cp:revision>50</cp:revision>
  <dcterms:created xsi:type="dcterms:W3CDTF">2016-03-09T01:07:19Z</dcterms:created>
  <dcterms:modified xsi:type="dcterms:W3CDTF">2016-11-16T14:10:20Z</dcterms:modified>
</cp:coreProperties>
</file>