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372" r:id="rId4"/>
    <p:sldId id="373" r:id="rId5"/>
    <p:sldId id="374" r:id="rId6"/>
    <p:sldId id="375" r:id="rId7"/>
    <p:sldId id="3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84BD00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50" d="100"/>
          <a:sy n="50" d="100"/>
        </p:scale>
        <p:origin x="-306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2A82B-0A61-476E-A5F3-F7A1D0F371E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D1768-3E8F-4019-A4B3-F3E58F95B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9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3CD62-06B3-4AC9-A51B-C1A556770DA6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621DE-8FF9-459D-BB20-160B476C0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4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5" y="2348880"/>
            <a:ext cx="7772400" cy="64807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6400800" cy="648072"/>
          </a:xfrm>
        </p:spPr>
        <p:txBody>
          <a:bodyPr/>
          <a:lstStyle>
            <a:lvl1pPr marL="0" indent="0" algn="l">
              <a:buNone/>
              <a:defRPr>
                <a:solidFill>
                  <a:srgbClr val="5B67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9550" y="3140968"/>
            <a:ext cx="1440161" cy="6999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Пётр\Desktop\уникум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1944217" cy="5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следний слайд">
    <p:bg>
      <p:bgPr>
        <a:blipFill dpi="0" rotWithShape="1">
          <a:blip r:embed="rId2" cstate="email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84984"/>
            <a:ext cx="6400800" cy="194421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B67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fb</a:t>
            </a:r>
            <a:r>
              <a:rPr lang="ru-RU" dirty="0" smtClean="0"/>
              <a:t>.</a:t>
            </a:r>
            <a:r>
              <a:rPr lang="en-US" dirty="0" smtClean="0"/>
              <a:t>com/</a:t>
            </a:r>
            <a:r>
              <a:rPr lang="ru-RU" dirty="0" smtClean="0"/>
              <a:t>р</a:t>
            </a:r>
            <a:r>
              <a:rPr lang="en-US" dirty="0" smtClean="0"/>
              <a:t>roekt111</a:t>
            </a:r>
          </a:p>
          <a:p>
            <a:r>
              <a:rPr lang="en-US" dirty="0" smtClean="0"/>
              <a:t>instagram.com/proekt111</a:t>
            </a:r>
          </a:p>
          <a:p>
            <a:r>
              <a:rPr lang="en-US" dirty="0" smtClean="0"/>
              <a:t>youtube.com/user/</a:t>
            </a:r>
            <a:r>
              <a:rPr lang="en-US" dirty="0" err="1" smtClean="0"/>
              <a:t>rugifts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9550" y="3140968"/>
            <a:ext cx="1440161" cy="6999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Пётр\Desktop\уникум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1944217" cy="5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95535" y="242088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ED8B00"/>
                </a:solidFill>
                <a:latin typeface="Arial Black" pitchFamily="34" charset="0"/>
                <a:ea typeface="+mj-ea"/>
                <a:cs typeface="Gotham Pro Black" pitchFamily="50" charset="0"/>
              </a:defRPr>
            </a:lvl1pPr>
          </a:lstStyle>
          <a:p>
            <a:r>
              <a:rPr lang="en-US" sz="4000" dirty="0" smtClean="0"/>
              <a:t>GIFTS.RU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185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3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37112"/>
            <a:ext cx="7772400" cy="1331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B67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6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7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3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9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0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1721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0770"/>
            <a:ext cx="3008313" cy="40101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8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5436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B826-E8C7-4E40-8B2D-9549D772EFBC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FEB28-92A1-4698-A1D9-D8CE7265E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5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32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88841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188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171FB826-E8C7-4E40-8B2D-9549D772EFBC}" type="datetimeFigureOut">
              <a:rPr lang="ru-RU" smtClean="0"/>
              <a:pPr/>
              <a:t>15.06.2016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96136" y="1886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727676"/>
            <a:ext cx="9144000" cy="130324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484236"/>
            <a:ext cx="2133600" cy="2571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B6770"/>
                </a:solidFill>
              </a:defRPr>
            </a:lvl1pPr>
          </a:lstStyle>
          <a:p>
            <a:fld id="{A2FFEB28-92A1-4698-A1D9-D8CE7265E9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45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ED8B00"/>
          </a:solidFill>
          <a:latin typeface="Arial Black" pitchFamily="34" charset="0"/>
          <a:ea typeface="+mj-ea"/>
          <a:cs typeface="Gotham Pro Black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5B67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568953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Уникум – индивидуальный </a:t>
            </a:r>
            <a:r>
              <a:rPr lang="ru-RU" sz="3200" dirty="0" smtClean="0"/>
              <a:t>дизайн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Кружки хамелеон </a:t>
            </a:r>
            <a:r>
              <a:rPr lang="ru-RU" sz="2800" dirty="0"/>
              <a:t>8360.04</a:t>
            </a:r>
            <a:br>
              <a:rPr lang="ru-RU" sz="2800" dirty="0"/>
            </a:br>
            <a:r>
              <a:rPr lang="ru-RU" sz="3200" dirty="0" smtClean="0"/>
              <a:t>Дизайны ко Дню медика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05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21530"/>
            <a:ext cx="8532440" cy="603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" y="193361"/>
            <a:ext cx="8548687" cy="60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8" y="288032"/>
            <a:ext cx="87196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6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8" y="244829"/>
            <a:ext cx="8678862" cy="613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" y="260648"/>
            <a:ext cx="851591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1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Уникум – индивидуальный дизайн  Кружки хамелеон 8360.04 Дизайны ко Дню медика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Пётр Москалёв</dc:creator>
  <cp:lastModifiedBy>ikolosova</cp:lastModifiedBy>
  <cp:revision>31</cp:revision>
  <dcterms:created xsi:type="dcterms:W3CDTF">2016-03-09T01:07:19Z</dcterms:created>
  <dcterms:modified xsi:type="dcterms:W3CDTF">2016-06-15T15:14:51Z</dcterms:modified>
</cp:coreProperties>
</file>