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B00"/>
    <a:srgbClr val="84BD00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50" d="100"/>
          <a:sy n="50" d="100"/>
        </p:scale>
        <p:origin x="-462" y="-1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A82B-0A61-476E-A5F3-F7A1D0F371E1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D1768-3E8F-4019-A4B3-F3E58F95B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94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3CD62-06B3-4AC9-A51B-C1A556770DA6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621DE-8FF9-459D-BB20-160B476C0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4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1B1548-5BED-4B39-89E7-A466215389E2}" type="slidenum">
              <a:rPr lang="ru-RU" altLang="ru-RU" sz="1200"/>
              <a:pPr eaLnBrk="1" hangingPunct="1">
                <a:spcBef>
                  <a:spcPct val="0"/>
                </a:spcBef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C55A1-1F4F-4A32-BA33-02777DB406B5}" type="slidenum">
              <a:rPr lang="ru-RU" altLang="ru-RU" sz="1200"/>
              <a:pPr eaLnBrk="1" hangingPunct="1">
                <a:spcBef>
                  <a:spcPct val="0"/>
                </a:spcBef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A9E66-F63F-4EF5-A6A7-04AD0C7DEE30}" type="slidenum">
              <a:rPr lang="ru-RU" altLang="ru-RU" sz="1200"/>
              <a:pPr eaLnBrk="1" hangingPunct="1">
                <a:spcBef>
                  <a:spcPct val="0"/>
                </a:spcBef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A1F703-C9BE-410D-9E6E-02B722839085}" type="slidenum">
              <a:rPr lang="ru-RU" altLang="ru-RU" sz="1200"/>
              <a:pPr eaLnBrk="1" hangingPunct="1">
                <a:spcBef>
                  <a:spcPct val="0"/>
                </a:spcBef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794B88-E5F9-4300-8388-17F57DCCBF73}" type="slidenum">
              <a:rPr lang="ru-RU" altLang="ru-RU" sz="1200"/>
              <a:pPr eaLnBrk="1" hangingPunct="1">
                <a:spcBef>
                  <a:spcPct val="0"/>
                </a:spcBef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95562F-5E98-4ECC-B868-093388655C40}" type="slidenum">
              <a:rPr lang="ru-RU" altLang="ru-RU" sz="1200"/>
              <a:pPr eaLnBrk="1" hangingPunct="1">
                <a:spcBef>
                  <a:spcPct val="0"/>
                </a:spcBef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D22DBC-D6A2-4562-B198-E6CA76D40433}" type="slidenum">
              <a:rPr lang="ru-RU" altLang="ru-RU" sz="1200"/>
              <a:pPr eaLnBrk="1" hangingPunct="1">
                <a:spcBef>
                  <a:spcPct val="0"/>
                </a:spcBef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F4E554-4078-4130-BD08-76D054DEE96A}" type="slidenum">
              <a:rPr lang="ru-RU" altLang="ru-RU" sz="1200"/>
              <a:pPr eaLnBrk="1" hangingPunct="1">
                <a:spcBef>
                  <a:spcPct val="0"/>
                </a:spcBef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39B676-4DE7-4678-BEA4-84BB23CF6DE6}" type="slidenum">
              <a:rPr lang="ru-RU" altLang="ru-RU" sz="1200"/>
              <a:pPr eaLnBrk="1" hangingPunct="1">
                <a:spcBef>
                  <a:spcPct val="0"/>
                </a:spcBef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9DF633-C8C3-4EBC-9C9E-FBF986B9DB60}" type="slidenum">
              <a:rPr lang="ru-RU" altLang="ru-RU" sz="1200"/>
              <a:pPr eaLnBrk="1" hangingPunct="1">
                <a:spcBef>
                  <a:spcPct val="0"/>
                </a:spcBef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BFC220-EFD0-4E62-B55B-9B35A36E31B9}" type="slidenum">
              <a:rPr lang="ru-RU" altLang="ru-RU" sz="1200"/>
              <a:pPr eaLnBrk="1" hangingPunct="1">
                <a:spcBef>
                  <a:spcPct val="0"/>
                </a:spcBef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52FAE6-2422-4EF4-80CC-3C754EB0D082}" type="slidenum">
              <a:rPr lang="ru-RU" altLang="ru-RU" sz="1200"/>
              <a:pPr eaLnBrk="1" hangingPunct="1">
                <a:spcBef>
                  <a:spcPct val="0"/>
                </a:spcBef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4D6132-6789-4835-99F1-9A9F786788E5}" type="slidenum">
              <a:rPr lang="ru-RU" altLang="ru-RU" sz="1200"/>
              <a:pPr eaLnBrk="1" hangingPunct="1">
                <a:spcBef>
                  <a:spcPct val="0"/>
                </a:spcBef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B7A26F-CDD8-4851-9F7E-AB7DF54C82BC}" type="slidenum">
              <a:rPr lang="ru-RU" altLang="ru-RU" sz="1200"/>
              <a:pPr eaLnBrk="1" hangingPunct="1">
                <a:spcBef>
                  <a:spcPct val="0"/>
                </a:spcBef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ED6BB9-5DFF-464F-9DFB-B939DB966040}" type="slidenum">
              <a:rPr lang="ru-RU" altLang="ru-RU" sz="1200"/>
              <a:pPr eaLnBrk="1" hangingPunct="1">
                <a:spcBef>
                  <a:spcPct val="0"/>
                </a:spcBef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474F8E-0669-4391-800E-E36D43F0BC47}" type="slidenum">
              <a:rPr lang="ru-RU" altLang="ru-RU" sz="1200"/>
              <a:pPr eaLnBrk="1" hangingPunct="1">
                <a:spcBef>
                  <a:spcPct val="0"/>
                </a:spcBef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95535" y="2348880"/>
            <a:ext cx="7772400" cy="6480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284984"/>
            <a:ext cx="6400800" cy="648072"/>
          </a:xfrm>
        </p:spPr>
        <p:txBody>
          <a:bodyPr/>
          <a:lstStyle>
            <a:lvl1pPr marL="0" indent="0" algn="l">
              <a:buNone/>
              <a:defRPr>
                <a:solidFill>
                  <a:srgbClr val="5B67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39550" y="3140968"/>
            <a:ext cx="1440161" cy="69995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Пётр\Desktop\уникум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1944217" cy="5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следний слайд">
    <p:bg>
      <p:bgPr>
        <a:blipFill dpi="0" rotWithShape="1">
          <a:blip r:embed="rId2" cstate="email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84984"/>
            <a:ext cx="6400800" cy="194421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5B67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fb</a:t>
            </a:r>
            <a:r>
              <a:rPr lang="ru-RU" dirty="0" smtClean="0"/>
              <a:t>.</a:t>
            </a:r>
            <a:r>
              <a:rPr lang="en-US" dirty="0" smtClean="0"/>
              <a:t>com/</a:t>
            </a:r>
            <a:r>
              <a:rPr lang="ru-RU" dirty="0" smtClean="0"/>
              <a:t>р</a:t>
            </a:r>
            <a:r>
              <a:rPr lang="en-US" dirty="0" smtClean="0"/>
              <a:t>roekt111</a:t>
            </a:r>
          </a:p>
          <a:p>
            <a:r>
              <a:rPr lang="en-US" dirty="0" smtClean="0"/>
              <a:t>instagram.com/proekt111</a:t>
            </a:r>
          </a:p>
          <a:p>
            <a:r>
              <a:rPr lang="en-US" dirty="0" smtClean="0"/>
              <a:t>youtube.com/user/</a:t>
            </a:r>
            <a:r>
              <a:rPr lang="en-US" dirty="0" err="1" smtClean="0"/>
              <a:t>rugifts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39550" y="3140968"/>
            <a:ext cx="1440161" cy="69995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Пётр\Desktop\уникум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1944217" cy="5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395535" y="2420888"/>
            <a:ext cx="77724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rgbClr val="ED8B00"/>
                </a:solidFill>
                <a:latin typeface="Arial Black" pitchFamily="34" charset="0"/>
                <a:ea typeface="+mj-ea"/>
                <a:cs typeface="Gotham Pro Black" pitchFamily="50" charset="0"/>
              </a:defRPr>
            </a:lvl1pPr>
          </a:lstStyle>
          <a:p>
            <a:r>
              <a:rPr lang="en-US" sz="4000" dirty="0" smtClean="0"/>
              <a:t>GIFTS.RU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4185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3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37112"/>
            <a:ext cx="7772400" cy="1331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B67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6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7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04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3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19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10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008313" cy="108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908720"/>
            <a:ext cx="5111750" cy="51721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70770"/>
            <a:ext cx="3008313" cy="40101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08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75436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FB826-E8C7-4E40-8B2D-9549D772EFB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EB28-92A1-4698-A1D9-D8CE7265E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5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32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88841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171FB826-E8C7-4E40-8B2D-9549D772EFBC}" type="datetimeFigureOut">
              <a:rPr lang="ru-RU" smtClean="0"/>
              <a:pPr/>
              <a:t>16.11.2016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796136" y="1886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727676"/>
            <a:ext cx="9144000" cy="13032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84236"/>
            <a:ext cx="2133600" cy="257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B6770"/>
                </a:solidFill>
              </a:defRPr>
            </a:lvl1pPr>
          </a:lstStyle>
          <a:p>
            <a:fld id="{A2FFEB28-92A1-4698-A1D9-D8CE7265E9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45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rgbClr val="ED8B00"/>
          </a:solidFill>
          <a:latin typeface="Arial Black" pitchFamily="34" charset="0"/>
          <a:ea typeface="+mj-ea"/>
          <a:cs typeface="Gotham Pro Black" pitchFamily="50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5B67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523" y="2996952"/>
            <a:ext cx="8568953" cy="64807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Уникум – индивидуальный дизайн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2800" dirty="0"/>
              <a:t>Подарки на День медика на заказ</a:t>
            </a:r>
            <a:br>
              <a:rPr lang="ru-RU" sz="28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605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3039" r="5321" b="11510"/>
          <a:stretch>
            <a:fillRect/>
          </a:stretch>
        </p:blipFill>
        <p:spPr bwMode="auto">
          <a:xfrm>
            <a:off x="39367" y="335485"/>
            <a:ext cx="9104633" cy="571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25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3466" r="4413" b="6593"/>
          <a:stretch>
            <a:fillRect/>
          </a:stretch>
        </p:blipFill>
        <p:spPr bwMode="auto">
          <a:xfrm>
            <a:off x="17648" y="259173"/>
            <a:ext cx="9126352" cy="60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415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3895" r="8951" b="6807"/>
          <a:stretch>
            <a:fillRect/>
          </a:stretch>
        </p:blipFill>
        <p:spPr bwMode="auto">
          <a:xfrm>
            <a:off x="0" y="165583"/>
            <a:ext cx="9144000" cy="625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25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3252" r="4111" b="7661"/>
          <a:stretch>
            <a:fillRect/>
          </a:stretch>
        </p:blipFill>
        <p:spPr bwMode="auto">
          <a:xfrm>
            <a:off x="0" y="251974"/>
            <a:ext cx="9144000" cy="594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1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2611" r="4868" b="8517"/>
          <a:stretch>
            <a:fillRect/>
          </a:stretch>
        </p:blipFill>
        <p:spPr bwMode="auto">
          <a:xfrm>
            <a:off x="0" y="122388"/>
            <a:ext cx="9144000" cy="596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43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12610" r="4111" b="7236"/>
          <a:stretch>
            <a:fillRect/>
          </a:stretch>
        </p:blipFill>
        <p:spPr bwMode="auto">
          <a:xfrm>
            <a:off x="0" y="179982"/>
            <a:ext cx="9144000" cy="601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258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" t="12825" r="4564" b="8730"/>
          <a:stretch>
            <a:fillRect/>
          </a:stretch>
        </p:blipFill>
        <p:spPr bwMode="auto">
          <a:xfrm>
            <a:off x="10860" y="306689"/>
            <a:ext cx="9133140" cy="59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607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184" r="2599" b="13647"/>
          <a:stretch>
            <a:fillRect/>
          </a:stretch>
        </p:blipFill>
        <p:spPr bwMode="auto">
          <a:xfrm>
            <a:off x="0" y="179982"/>
            <a:ext cx="9144000" cy="54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17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1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10400"/>
          <a:stretch>
            <a:fillRect/>
          </a:stretch>
        </p:blipFill>
        <p:spPr bwMode="auto">
          <a:xfrm>
            <a:off x="0" y="387320"/>
            <a:ext cx="9153503" cy="53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60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2102" r="3777" b="9109"/>
          <a:stretch>
            <a:fillRect/>
          </a:stretch>
        </p:blipFill>
        <p:spPr bwMode="auto">
          <a:xfrm>
            <a:off x="76019" y="249094"/>
            <a:ext cx="9025899" cy="58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442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14442" r="4839" b="8032"/>
          <a:stretch>
            <a:fillRect/>
          </a:stretch>
        </p:blipFill>
        <p:spPr bwMode="auto">
          <a:xfrm>
            <a:off x="88237" y="345564"/>
            <a:ext cx="8979744" cy="57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7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12709" r="5901" b="12306"/>
          <a:stretch>
            <a:fillRect/>
          </a:stretch>
        </p:blipFill>
        <p:spPr bwMode="auto">
          <a:xfrm>
            <a:off x="10860" y="249094"/>
            <a:ext cx="9133140" cy="57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532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4749" r="5472" b="6593"/>
          <a:stretch>
            <a:fillRect/>
          </a:stretch>
        </p:blipFill>
        <p:spPr bwMode="auto">
          <a:xfrm>
            <a:off x="4073" y="129587"/>
            <a:ext cx="9078841" cy="592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1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2398" r="4565" b="9372"/>
          <a:stretch>
            <a:fillRect/>
          </a:stretch>
        </p:blipFill>
        <p:spPr bwMode="auto">
          <a:xfrm>
            <a:off x="29865" y="1440"/>
            <a:ext cx="9114135" cy="58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4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2825" r="8044" b="6166"/>
          <a:stretch>
            <a:fillRect/>
          </a:stretch>
        </p:blipFill>
        <p:spPr bwMode="auto">
          <a:xfrm>
            <a:off x="24435" y="0"/>
            <a:ext cx="9119565" cy="63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649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3680" r="3960" b="13861"/>
          <a:stretch>
            <a:fillRect/>
          </a:stretch>
        </p:blipFill>
        <p:spPr bwMode="auto">
          <a:xfrm>
            <a:off x="17648" y="179981"/>
            <a:ext cx="9126352" cy="540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640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20</Words>
  <Application>Microsoft Office PowerPoint</Application>
  <PresentationFormat>Экран (4:3)</PresentationFormat>
  <Paragraphs>17</Paragraphs>
  <Slides>18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Уникум – индивидуальный дизайн  Подарки на День медика на заказ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Пётр Москалёв</dc:creator>
  <cp:lastModifiedBy>ikolosova</cp:lastModifiedBy>
  <cp:revision>52</cp:revision>
  <dcterms:created xsi:type="dcterms:W3CDTF">2016-03-09T01:07:19Z</dcterms:created>
  <dcterms:modified xsi:type="dcterms:W3CDTF">2016-11-16T14:13:30Z</dcterms:modified>
</cp:coreProperties>
</file>