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84BD00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50" d="100"/>
          <a:sy n="50" d="100"/>
        </p:scale>
        <p:origin x="-462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2A82B-0A61-476E-A5F3-F7A1D0F371E1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1768-3E8F-4019-A4B3-F3E58F95B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9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CD62-06B3-4AC9-A51B-C1A556770DA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21DE-8FF9-459D-BB20-160B476C0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Степлеры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908E53-FFCD-45E3-91E4-ABD6E4FB7E56}" type="slidenum">
              <a:rPr lang="ru-RU" altLang="ru-RU" sz="1200"/>
              <a:pPr eaLnBrk="1" hangingPunct="1">
                <a:spcBef>
                  <a:spcPct val="0"/>
                </a:spcBef>
              </a:pPr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F27F64-BE9E-4E48-8AE8-41237D761F58}" type="slidenum">
              <a:rPr lang="ru-RU" altLang="ru-RU" sz="1200"/>
              <a:pPr eaLnBrk="1" hangingPunct="1">
                <a:spcBef>
                  <a:spcPct val="0"/>
                </a:spcBef>
              </a:pPr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5297EC-7DA6-4DE7-ABC5-AC8926BFBA70}" type="slidenum">
              <a:rPr lang="ru-RU" altLang="ru-RU" sz="1200"/>
              <a:pPr eaLnBrk="1" hangingPunct="1">
                <a:spcBef>
                  <a:spcPct val="0"/>
                </a:spcBef>
              </a:pPr>
              <a:t>12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42921E-3629-4BAC-A775-C42AA77D1576}" type="slidenum">
              <a:rPr lang="ru-RU" altLang="ru-RU" sz="1200"/>
              <a:pPr eaLnBrk="1" hangingPunct="1">
                <a:spcBef>
                  <a:spcPct val="0"/>
                </a:spcBef>
              </a:pPr>
              <a:t>13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1996D6-E158-42E7-A3E2-95252212E05A}" type="slidenum">
              <a:rPr lang="ru-RU" altLang="ru-RU" sz="1200"/>
              <a:pPr eaLnBrk="1" hangingPunct="1">
                <a:spcBef>
                  <a:spcPct val="0"/>
                </a:spcBef>
              </a:pPr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Кронциркуль для ЭКГ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D8B95-2CEA-419F-BD2B-20197E88E4D3}" type="slidenum">
              <a:rPr lang="ru-RU" altLang="ru-RU" sz="1200"/>
              <a:pPr eaLnBrk="1" hangingPunct="1">
                <a:spcBef>
                  <a:spcPct val="0"/>
                </a:spcBef>
              </a:pPr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BF8A6-CA82-460C-99C4-B01629EFD29E}" type="slidenum">
              <a:rPr lang="ru-RU" altLang="ru-RU" sz="1200"/>
              <a:pPr eaLnBrk="1" hangingPunct="1">
                <a:spcBef>
                  <a:spcPct val="0"/>
                </a:spcBef>
              </a:pPr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CF122E-1901-44DA-A3B1-1914AEED5910}" type="slidenum">
              <a:rPr lang="ru-RU" altLang="ru-RU" sz="1200"/>
              <a:pPr eaLnBrk="1" hangingPunct="1">
                <a:spcBef>
                  <a:spcPct val="0"/>
                </a:spcBef>
              </a:pPr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7EA77D-A45B-4545-AAE9-0ECF6662A744}" type="slidenum">
              <a:rPr lang="ru-RU" altLang="ru-RU" sz="1200"/>
              <a:pPr eaLnBrk="1" hangingPunct="1">
                <a:spcBef>
                  <a:spcPct val="0"/>
                </a:spcBef>
              </a:pPr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6F9A5C-B1BC-4AF1-A9D7-9E387399338A}" type="slidenum">
              <a:rPr lang="ru-RU" altLang="ru-RU" sz="1200"/>
              <a:pPr eaLnBrk="1" hangingPunct="1">
                <a:spcBef>
                  <a:spcPct val="0"/>
                </a:spcBef>
              </a:pPr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357821-4C4C-43DD-82C6-E9707B60AAE6}" type="slidenum">
              <a:rPr lang="ru-RU" altLang="ru-RU" sz="1200"/>
              <a:pPr eaLnBrk="1" hangingPunct="1">
                <a:spcBef>
                  <a:spcPct val="0"/>
                </a:spcBef>
              </a:pPr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Просто добавьте ваш логотип!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649604-1090-4E0B-8A24-088640B4847E}" type="slidenum">
              <a:rPr lang="ru-RU" altLang="ru-RU" sz="1200"/>
              <a:pPr eaLnBrk="1" hangingPunct="1">
                <a:spcBef>
                  <a:spcPct val="0"/>
                </a:spcBef>
              </a:pPr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5" y="2348880"/>
            <a:ext cx="7772400" cy="6480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6400800" cy="648072"/>
          </a:xfrm>
        </p:spPr>
        <p:txBody>
          <a:bodyPr/>
          <a:lstStyle>
            <a:lvl1pPr marL="0" indent="0" algn="l">
              <a:buNone/>
              <a:defRPr>
                <a:solidFill>
                  <a:srgbClr val="5B67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9550" y="3140968"/>
            <a:ext cx="1440161" cy="6999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Пётр\Desktop\уникум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1944217" cy="5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следний слайд">
    <p:bg>
      <p:bgPr>
        <a:blipFill dpi="0" rotWithShape="1">
          <a:blip r:embed="rId2" cstate="email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84984"/>
            <a:ext cx="6400800" cy="194421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B67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fb</a:t>
            </a:r>
            <a:r>
              <a:rPr lang="ru-RU" dirty="0" smtClean="0"/>
              <a:t>.</a:t>
            </a:r>
            <a:r>
              <a:rPr lang="en-US" dirty="0" smtClean="0"/>
              <a:t>com/</a:t>
            </a:r>
            <a:r>
              <a:rPr lang="ru-RU" dirty="0" smtClean="0"/>
              <a:t>р</a:t>
            </a:r>
            <a:r>
              <a:rPr lang="en-US" dirty="0" smtClean="0"/>
              <a:t>roekt111</a:t>
            </a:r>
          </a:p>
          <a:p>
            <a:r>
              <a:rPr lang="en-US" dirty="0" smtClean="0"/>
              <a:t>instagram.com/proekt111</a:t>
            </a:r>
          </a:p>
          <a:p>
            <a:r>
              <a:rPr lang="en-US" dirty="0" smtClean="0"/>
              <a:t>youtube.com/user/</a:t>
            </a:r>
            <a:r>
              <a:rPr lang="en-US" dirty="0" err="1" smtClean="0"/>
              <a:t>rugifts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9550" y="3140968"/>
            <a:ext cx="1440161" cy="6999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Пётр\Desktop\уникум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1944217" cy="5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95535" y="242088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ED8B00"/>
                </a:solidFill>
                <a:latin typeface="Arial Black" pitchFamily="34" charset="0"/>
                <a:ea typeface="+mj-ea"/>
                <a:cs typeface="Gotham Pro Black" pitchFamily="50" charset="0"/>
              </a:defRPr>
            </a:lvl1pPr>
          </a:lstStyle>
          <a:p>
            <a:r>
              <a:rPr lang="en-US" sz="4000" dirty="0" smtClean="0"/>
              <a:t>GIFTS.RU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185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3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37112"/>
            <a:ext cx="7772400" cy="1331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B67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6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7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3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9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0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1721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0770"/>
            <a:ext cx="3008313" cy="40101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8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5436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32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88841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188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171FB826-E8C7-4E40-8B2D-9549D772EFBC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96136" y="188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84236"/>
            <a:ext cx="2133600" cy="257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B6770"/>
                </a:solidFill>
              </a:defRPr>
            </a:lvl1pPr>
          </a:lstStyle>
          <a:p>
            <a:fld id="{A2FFEB28-92A1-4698-A1D9-D8CE7265E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45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ED8B00"/>
          </a:solidFill>
          <a:latin typeface="Arial Black" pitchFamily="34" charset="0"/>
          <a:ea typeface="+mj-ea"/>
          <a:cs typeface="Gotham Pro Black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3" y="2996952"/>
            <a:ext cx="8568953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Уникум – индивидуальный </a:t>
            </a:r>
            <a:r>
              <a:rPr lang="ru-RU" sz="3200" dirty="0" smtClean="0"/>
              <a:t>дизайн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>Подарки на День медика на заказ</a:t>
            </a:r>
            <a:br>
              <a:rPr lang="ru-RU" sz="28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0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4" y="609057"/>
            <a:ext cx="8210052" cy="56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847105" y="151185"/>
            <a:ext cx="1521591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Таблетницы </a:t>
            </a:r>
          </a:p>
        </p:txBody>
      </p:sp>
    </p:spTree>
    <p:extLst>
      <p:ext uri="{BB962C8B-B14F-4D97-AF65-F5344CB8AC3E}">
        <p14:creationId xmlns:p14="http://schemas.microsoft.com/office/powerpoint/2010/main" val="250574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9" y="659451"/>
            <a:ext cx="8258922" cy="55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2389169" y="93591"/>
            <a:ext cx="4500611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Таблетницы с калькулятором, таймером</a:t>
            </a:r>
          </a:p>
        </p:txBody>
      </p:sp>
    </p:spTree>
    <p:extLst>
      <p:ext uri="{BB962C8B-B14F-4D97-AF65-F5344CB8AC3E}">
        <p14:creationId xmlns:p14="http://schemas.microsoft.com/office/powerpoint/2010/main" val="1672166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7" y="672410"/>
            <a:ext cx="8234487" cy="551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996428" y="93591"/>
            <a:ext cx="1207017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Фонарики</a:t>
            </a:r>
          </a:p>
        </p:txBody>
      </p:sp>
    </p:spTree>
    <p:extLst>
      <p:ext uri="{BB962C8B-B14F-4D97-AF65-F5344CB8AC3E}">
        <p14:creationId xmlns:p14="http://schemas.microsoft.com/office/powerpoint/2010/main" val="421925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4" y="655132"/>
            <a:ext cx="8242632" cy="55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300468" y="80631"/>
            <a:ext cx="6899409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Макеты органов (вариантов готовых моделей гораздо больше)</a:t>
            </a:r>
          </a:p>
        </p:txBody>
      </p:sp>
    </p:spTree>
    <p:extLst>
      <p:ext uri="{BB962C8B-B14F-4D97-AF65-F5344CB8AC3E}">
        <p14:creationId xmlns:p14="http://schemas.microsoft.com/office/powerpoint/2010/main" val="740467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4" y="829353"/>
            <a:ext cx="8201907" cy="513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3908192" y="179982"/>
            <a:ext cx="1242925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Степлеры</a:t>
            </a:r>
          </a:p>
        </p:txBody>
      </p:sp>
    </p:spTree>
    <p:extLst>
      <p:ext uri="{BB962C8B-B14F-4D97-AF65-F5344CB8AC3E}">
        <p14:creationId xmlns:p14="http://schemas.microsoft.com/office/powerpoint/2010/main" val="1825491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7" y="771759"/>
            <a:ext cx="8234487" cy="53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2943022" y="249095"/>
            <a:ext cx="3289190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Степлеры и багажные замки 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65111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0"/>
          <a:stretch>
            <a:fillRect/>
          </a:stretch>
        </p:blipFill>
        <p:spPr bwMode="auto">
          <a:xfrm>
            <a:off x="424893" y="3706171"/>
            <a:ext cx="8234487" cy="258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96"/>
          <a:stretch>
            <a:fillRect/>
          </a:stretch>
        </p:blipFill>
        <p:spPr bwMode="auto">
          <a:xfrm>
            <a:off x="454757" y="694007"/>
            <a:ext cx="8234487" cy="2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2294145" y="213098"/>
            <a:ext cx="4839807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Шпатели с индивидуальным наконечником </a:t>
            </a:r>
          </a:p>
        </p:txBody>
      </p:sp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5802437" y="3082717"/>
            <a:ext cx="3149601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Коробка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 деревянными шпателями </a:t>
            </a:r>
          </a:p>
        </p:txBody>
      </p:sp>
      <p:sp>
        <p:nvSpPr>
          <p:cNvPr id="5127" name="Прямоугольник 4"/>
          <p:cNvSpPr>
            <a:spLocks noChangeArrowheads="1"/>
          </p:cNvSpPr>
          <p:nvPr/>
        </p:nvSpPr>
        <p:spPr bwMode="auto">
          <a:xfrm>
            <a:off x="1248884" y="3252619"/>
            <a:ext cx="1078777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Фонарик</a:t>
            </a:r>
          </a:p>
        </p:txBody>
      </p:sp>
      <p:sp>
        <p:nvSpPr>
          <p:cNvPr id="5128" name="Прямоугольник 5"/>
          <p:cNvSpPr>
            <a:spLocks noChangeArrowheads="1"/>
          </p:cNvSpPr>
          <p:nvPr/>
        </p:nvSpPr>
        <p:spPr bwMode="auto">
          <a:xfrm>
            <a:off x="3389634" y="3246859"/>
            <a:ext cx="2486919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Кронциркуль для ЭКГ</a:t>
            </a:r>
          </a:p>
        </p:txBody>
      </p:sp>
    </p:spTree>
    <p:extLst>
      <p:ext uri="{BB962C8B-B14F-4D97-AF65-F5344CB8AC3E}">
        <p14:creationId xmlns:p14="http://schemas.microsoft.com/office/powerpoint/2010/main" val="359479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5" y="551463"/>
            <a:ext cx="8275211" cy="557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145287" y="110869"/>
            <a:ext cx="2941916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Держатели для листочков</a:t>
            </a:r>
          </a:p>
        </p:txBody>
      </p:sp>
    </p:spTree>
    <p:extLst>
      <p:ext uri="{BB962C8B-B14F-4D97-AF65-F5344CB8AC3E}">
        <p14:creationId xmlns:p14="http://schemas.microsoft.com/office/powerpoint/2010/main" val="277957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7" y="715605"/>
            <a:ext cx="8201907" cy="542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3145287" y="110869"/>
            <a:ext cx="2941916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Держатели для листочков</a:t>
            </a:r>
          </a:p>
        </p:txBody>
      </p:sp>
    </p:spTree>
    <p:extLst>
      <p:ext uri="{BB962C8B-B14F-4D97-AF65-F5344CB8AC3E}">
        <p14:creationId xmlns:p14="http://schemas.microsoft.com/office/powerpoint/2010/main" val="148251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2" y="689688"/>
            <a:ext cx="8185618" cy="54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347552" y="110869"/>
            <a:ext cx="2455501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Блокноты для записи</a:t>
            </a:r>
          </a:p>
        </p:txBody>
      </p:sp>
    </p:spTree>
    <p:extLst>
      <p:ext uri="{BB962C8B-B14F-4D97-AF65-F5344CB8AC3E}">
        <p14:creationId xmlns:p14="http://schemas.microsoft.com/office/powerpoint/2010/main" val="133228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3347552" y="110869"/>
            <a:ext cx="2455501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Блокноты для записи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0" y="676729"/>
            <a:ext cx="8291501" cy="550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3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389169" y="93591"/>
            <a:ext cx="5717868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Myriad Pro" pitchFamily="34" charset="0"/>
              </a:rPr>
              <a:t>Канцелярия, зажимы для взятия крови, Пикфлоуметры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2" y="637853"/>
            <a:ext cx="8250777" cy="558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69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118</Words>
  <Application>Microsoft Office PowerPoint</Application>
  <PresentationFormat>Экран (4:3)</PresentationFormat>
  <Paragraphs>40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Уникум – индивидуальный дизайн  Подарки на День медика на заказ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Пётр Москалёв</dc:creator>
  <cp:lastModifiedBy>ikolosova</cp:lastModifiedBy>
  <cp:revision>51</cp:revision>
  <dcterms:created xsi:type="dcterms:W3CDTF">2016-03-09T01:07:19Z</dcterms:created>
  <dcterms:modified xsi:type="dcterms:W3CDTF">2016-11-16T14:11:35Z</dcterms:modified>
</cp:coreProperties>
</file>